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0" autoAdjust="0"/>
    <p:restoredTop sz="96036" autoAdjust="0"/>
  </p:normalViewPr>
  <p:slideViewPr>
    <p:cSldViewPr snapToGrid="0">
      <p:cViewPr varScale="1">
        <p:scale>
          <a:sx n="128" d="100"/>
          <a:sy n="128" d="100"/>
        </p:scale>
        <p:origin x="84" y="2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6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62 2304 0 0,'-4'1'2537'0'0,"0"2"-107"0"0,2 3-1144 0 0,0 3-265 0 0,2-5-290 0 0,-1 0-706 0 0,0 0 0 0 0,0-1 0 0 0,0 1 0 0 0,-1-1 0 0 0,1 1 0 0 0,-1-1 0 0 0,0 1 0 0 0,-2 3 0 0 0,2-4-23 0 0,-1 3-2 0 0,4-4 0 0 0,-1 0 0 0 0,-9 8 0 0 0,7-6 12 0 0,1-3 560 0 0,1-1-528 0 0,0 0 1 0 0,0 1-1 0 0,1-1 1 0 0,-1 0 0 0 0,0 0-1 0 0,0 0 1 0 0,0 1-1 0 0,0-1 1 0 0,0 0-1 0 0,0 0 1 0 0,0 1-1 0 0,0-1 1 0 0,0 0 0 0 0,0 0-1 0 0,0 0 1 0 0,0 1-1 0 0,0-1 1 0 0,-1 0-1 0 0,1 0 1 0 0,0 0 0 0 0,0 1-1 0 0,0-1 1 0 0,0 0-1 0 0,0 0 1 0 0,0 0-1 0 0,0 0 1 0 0,-1 1 0 0 0,1-1-1 0 0,0 0 1 0 0,0 0-1 0 0,0 0 1 0 0,0 0-1 0 0,-1 0 1 0 0,1 0 0 0 0,0 1-1 0 0,0-1 1 0 0,0 0-1 0 0,0 0 1 0 0,-1 0-1 0 0,1 0 1 0 0,0 0 0 0 0,0 0-1 0 0,0 0 1 0 0,-1 0-1 0 0,1 0 1 0 0,0 0-1 0 0,0 0 1 0 0,-1 0-1 0 0,1 0 1 0 0,0 0 0 0 0,0 0-1 0 0,0 0 1 0 0,-1 0-1 0 0,-12-2 1811 0 0,12 1-1767 0 0,-1 0 0 0 0,1-1 0 0 0,0 1-1 0 0,-1 0 1 0 0,1-1 0 0 0,0 1 0 0 0,0-1 0 0 0,0 1 0 0 0,0-1 0 0 0,0 0 0 0 0,0 1 0 0 0,0-1-1 0 0,1 0 1 0 0,-1 0 0 0 0,1 1 0 0 0,-1-1 0 0 0,1 0 0 0 0,-1-3 0 0 0,-2-36 768 0 0,2-27 1244 0 0,-2 57-1650 0 0,2 10-297 0 0,3 7-116 0 0,13 47-25 0 0,-13-41-4 0 0,1 1-1 0 0,1-1 1 0 0,1 0-1 0 0,-1 0 1 0 0,2-1-1 0 0,6 12 0 0 0,-11-22-7 0 0,0 0 0 0 0,0 1 0 0 0,-1-1 0 0 0,1 0 0 0 0,0 0 0 0 0,0 0 0 0 0,1 0 0 0 0,-1 0 0 0 0,0 0 0 0 0,0-1 0 0 0,0 1 0 0 0,1 0 0 0 0,-1-1 0 0 0,0 1 0 0 0,1-1 0 0 0,-1 1 0 0 0,3 0 0 0 0,11-5 0 0 0,-11 2 50 0 0,-1-1-1 0 0,1 0 0 0 0,-1 0 0 0 0,0 0 1 0 0,0-1-1 0 0,0 1 0 0 0,0-1 0 0 0,0 0 0 0 0,-1 0 1 0 0,0 0-1 0 0,0 0 0 0 0,3-7 0 0 0,-3-1 227 0 0,1 6 154 0 0,7 16-304 0 0,-8-6-125 0 0,1 2-1 0 0,0-1 0 0 0,-1 0 0 0 0,0 0 0 0 0,0 1 1 0 0,1 8-1 0 0,6 15-19 0 0,-5-16-369 0 0,-4-11 607 0 0,0-4 5 0 0,2-5-134 0 0,-1-4-77 0 0,0 0-1 0 0,-1 1 1 0 0,0-1 0 0 0,0 0-1 0 0,-1 1 1 0 0,-4-18-1 0 0,3 14 44 0 0,-1-8 152 0 0,3 21-132 0 0,1 2-22 0 0,1 12-77 0 0,6 91-898 0 0,-6-66 784 0 0,-1-25 75 0 0,-1-12 51 0 0,0-4 19 0 0,4-53-47 0 0,-2 41 77 0 0,-1-1-1 0 0,-1-31 1 0 0,-1 35 69 0 0,1-1 1 0 0,0 0 0 0 0,4-18-1 0 0,-3 25-43 0 0,0 6-59 0 0,0 1-1 0 0,-1-1 1 0 0,1 1 0 0 0,0-1-1 0 0,0 1 1 0 0,-1 0-1 0 0,1-1 1 0 0,0 1-1 0 0,-1 0 1 0 0,1-1 0 0 0,-1 1-1 0 0,1 0 1 0 0,0 0-1 0 0,4 12-69 0 0,1-1-1 0 0,-2 1 1 0 0,0 0-1 0 0,3 15 0 0 0,1 3-32 0 0,-6-23 54 0 0,1 1 1 0 0,0 0 0 0 0,9 15-1 0 0,-12-23 255 0 0,2-2-249 0 0,0 0 0 0 0,-1-1-1 0 0,1 1 1 0 0,-1 0 0 0 0,0-1 0 0 0,0 0-1 0 0,1 1 1 0 0,0-3 0 0 0,1-2 63 0 0,-1-1 1 0 0,0 0-1 0 0,0 0 1 0 0,-1 0-1 0 0,0 0 0 0 0,1-9 1 0 0,3-19 572 0 0,-3 24-494 0 0,-1 8-85 0 0,-1 1 0 0 0,1-1-1 0 0,0 0 1 0 0,-1 1 0 0 0,1-1-1 0 0,0 1 1 0 0,0-1-1 0 0,1 1 1 0 0,-1-1 0 0 0,2-1-1 0 0,-3 3-18 0 0,1 1 0 0 0,-1 0 0 0 0,0 0 0 0 0,0 0 0 0 0,0 0 0 0 0,1-1 0 0 0,-1 1 0 0 0,0 0 0 0 0,0 0 0 0 0,1 0 0 0 0,-1 0 0 0 0,0 0 0 0 0,0 0 0 0 0,1 0 0 0 0,-1 0 0 0 0,0 0 0 0 0,0 0 0 0 0,1 0 0 0 0,-1 0 0 0 0,0 0 0 0 0,1 0 0 0 0,-1 0 0 0 0,0 0 0 0 0,0 0 0 0 0,1 0 0 0 0,-1 0 0 0 0,0 0 0 0 0,0 0 0 0 0,1 0 0 0 0,-1 1 0 0 0,0-1 0 0 0,0 0 0 0 0,1 0 0 0 0,-1 0 0 0 0,0 0 0 0 0,0 1 0 0 0,0-1 0 0 0,0 0 0 0 0,1 0 0 0 0,-1 0 0 0 0,0 1 0 0 0,5 5 0 0 0,2 6 0 0 0,-1 0 0 0 0,0 0 0 0 0,0 0 0 0 0,6 27 0 0 0,-3-14 0 0 0,0-4 0 0 0,-9-20 1 0 0,0-1 0 0 0,1 0 1 0 0,-1 1-1 0 0,0-1 0 0 0,0 0 0 0 0,1 0 0 0 0,-1 1 0 0 0,0-1 0 0 0,1 0 0 0 0,-1 0 0 0 0,1 0 0 0 0,-1 1 0 0 0,0-1 0 0 0,1 0 0 0 0,-1 0 0 0 0,0 0 0 0 0,1 0 1 0 0,-1 0-1 0 0,1 0 0 0 0,-1 0 0 0 0,0 0 0 0 0,1 0 0 0 0,-1 0 0 0 0,1 0 0 0 0,-1 0 0 0 0,0 0 0 0 0,1 0 0 0 0,-1 0 0 0 0,1 0 0 0 0,-1-1 0 0 0,0 1 0 0 0,1 0 1 0 0,-1 0-1 0 0,0 0 0 0 0,1-1 0 0 0,-1 1 0 0 0,0 0 0 0 0,1 0 0 0 0,-1-1 0 0 0,0 1 0 0 0,0 0 0 0 0,1-1 0 0 0,-1 1 0 0 0,0 0 0 0 0,0-1 0 0 0,1 1 0 0 0,-1 0 1 0 0,0-1-1 0 0,0 0 0 0 0,2-3 43 0 0,1 0 1 0 0,-2-1-1 0 0,1 1 1 0 0,0-1-1 0 0,-1 1 1 0 0,0-1-1 0 0,0 0 1 0 0,0 0-1 0 0,-1 1 1 0 0,0-1-1 0 0,0 0 0 0 0,0-6 1 0 0,1-19 203 0 0,2-41 798 0 0,-3 66-964 0 0,12 29 14 0 0,-8-13-96 0 0,0-1 0 0 0,-1 1 0 0 0,-1-1 0 0 0,1 1 0 0 0,-2 0 0 0 0,1 0 0 0 0,-1 11 0 0 0,-1-14 0 0 0,0-8 0 0 0,0 0 0 0 0,0 0 0 0 0,0 0 0 0 0,0 0 0 0 0,0 0 0 0 0,0 0 0 0 0,0 1 0 0 0,0-1 0 0 0,0 0 0 0 0,0 0 0 0 0,0 0 0 0 0,0 0 0 0 0,0 0 0 0 0,0 0 0 0 0,0 1 0 0 0,0-1 0 0 0,0 0 0 0 0,0 0 0 0 0,0 0 0 0 0,0 0 0 0 0,0 0 0 0 0,0 0 0 0 0,0 0 0 0 0,0 1 0 0 0,1-1 0 0 0,-1 0 0 0 0,0 0 0 0 0,0 0 0 0 0,0 0 0 0 0,0 0 0 0 0,0 0 0 0 0,0 0 0 0 0,0 0 0 0 0,0 0 0 0 0,1 0 0 0 0,-1 0 0 0 0,0 0 0 0 0,0 0 0 0 0,0 1 0 0 0,0-1 0 0 0,0 0 0 0 0,0 0 0 0 0,1 0 0 0 0,-1 0 0 0 0,0 0 0 0 0,0 0 0 0 0,0 0 0 0 0,0 0 0 0 0,0 0 0 0 0,0 0 0 0 0,1-1 0 0 0,-1 1 0 0 0,0 0 0 0 0,0 0 0 0 0,0 0 0 0 0,0 0 0 0 0,0 0 0 0 0,0 0 0 0 0,0 0 0 0 0,0 0 0 0 0,1 0 0 0 0,-1 0 0 0 0,0 0 0 0 0,0 0 0 0 0,0 0 0 0 0,0-1 0 0 0,0 1 0 0 0,0 0 0 0 0,0 0 0 0 0,4-7 0 0 0,-4 7 0 0 0,4-8 9 0 0,-1-1 1 0 0,-1 1-1 0 0,1-1 0 0 0,-1 1 0 0 0,-1-1 0 0 0,2-11 0 0 0,2 8 25 0 0,-5 12-31 0 0,1-1 0 0 0,-1 1 0 0 0,1-1-1 0 0,-1 0 1 0 0,1 1 0 0 0,-1-1 0 0 0,0 0 0 0 0,1 1-1 0 0,-1-1 1 0 0,0 0 0 0 0,0 0 0 0 0,1 1 0 0 0,-1-1-1 0 0,0-1 1 0 0,0 2-20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31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36 3480 0 0,'0'0'12017'0'0,"-8"0"-6420"0"0,13-7-4934 0 0,-3 4-590 0 0,0 0 1 0 0,0 0-1 0 0,1 0 1 0 0,-1 0-1 0 0,1 0 1 0 0,0 1-1 0 0,-1 0 1 0 0,7-4-1 0 0,-8 5 462 0 0,0 1-534 0 0,0 0 0 0 0,0 1 0 0 0,0-1 0 0 0,1 0 1 0 0,-1 1-1 0 0,0-1 0 0 0,0 1 0 0 0,0-1 1 0 0,0 1-1 0 0,0 0 0 0 0,0-1 0 0 0,0 1 0 0 0,0 0 1 0 0,-1 0-1 0 0,1 0 0 0 0,0-1 0 0 0,0 1 1 0 0,0 0-1 0 0,-1 0 0 0 0,1 0 0 0 0,-1 0 0 0 0,1 0 1 0 0,-1 0-1 0 0,1 1 0 0 0,-1-1 0 0 0,1 0 0 0 0,-1 0 1 0 0,0 0-1 0 0,0 0 0 0 0,0 0 0 0 0,0 1 1 0 0,0-1-1 0 0,0 2 0 0 0,0-2 68 0 0,0-1-37 0 0,0 0-1 0 0,0 1 1 0 0,0-1-1 0 0,0 0 1 0 0,0 0-1 0 0,0 0 0 0 0,0 0 1 0 0,0 1-1 0 0,0-1 1 0 0,0 0-1 0 0,0 0 1 0 0,-1 0-1 0 0,1 0 1 0 0,0 1-1 0 0,0-1 0 0 0,0 0 1 0 0,0 0-1 0 0,0 0 1 0 0,-1 0-1 0 0,1 0 1 0 0,0 0-1 0 0,0 1 1 0 0,0-1-1 0 0,0 0 0 0 0,-1 0 1 0 0,1 0-1 0 0,0 0 1 0 0,0 0-1 0 0,-2-8 256 0 0,0 0-531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32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1840 0 0,'-8'8'17774'0'0,"7"-5"-18101"0"0,2 1 564 0 0,-1-1-1 0 0,1 1 0 0 0,0 0 0 0 0,-1-1 1 0 0,2 1-1 0 0,0 3 0 0 0,-1-4-131 0 0,0-1 0 0 0,0 0-1 0 0,0 1 1 0 0,0-1 0 0 0,-1 1 0 0 0,1 0 0 0 0,-1-1-1 0 0,1 1 1 0 0,-1 0 0 0 0,0-1 0 0 0,0 1-1 0 0,-1-1 1 0 0,1 1 0 0 0,-1 3 0 0 0,0-4-37 0 0,0 0 0 0 0,1-1-1 0 0,-1 1 1 0 0,0 0 0 0 0,0-1 0 0 0,0 1 0 0 0,0-1 0 0 0,0 0 0 0 0,0 1 0 0 0,-1-1 0 0 0,1 0 0 0 0,0 0 0 0 0,-1 0 0 0 0,1 0 0 0 0,-1 0 0 0 0,1 0-1 0 0,-1 0 1 0 0,1 0 0 0 0,-4 1 0 0 0,-2 0-77 0 0,0 0-1 0 0,-1-1 0 0 0,-11 1 1 0 0,13-1 66 0 0,0-1 0 0 0,1 1 1 0 0,-1 0-1 0 0,0 0 0 0 0,1 1 1 0 0,0 0-1 0 0,-10 3 0 0 0,6 0-302 0 0,7-4 80 0 0,0 0 0 0 0,0 0 1 0 0,0 0-1 0 0,-1 0 1 0 0,1 1-1 0 0,0-1 1 0 0,1 0-1 0 0,-1 1 1 0 0,0 0-1 0 0,0-1 1 0 0,-1 4-1 0 0,2-5-79 0 0,1 1 0 0 0,-1 0 0 0 0,1 0 0 0 0,-1 0 0 0 0,1 0 0 0 0,-1-1 0 0 0,1 1 0 0 0,-1 0 0 0 0,0-1 0 0 0,0 1 0 0 0,1 0 0 0 0,-1-1 0 0 0,0 1 0 0 0,0-1 0 0 0,0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6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 2416 0 0,'-10'0'296'0'0,"8"-2"-296"0"0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8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142 226 2304 0 0,'15'1'902'0'0,"-15"-1"-835"0"0,0 0 0 0 0,0 1 1 0 0,0-1-1 0 0,1 0 0 0 0,-1 0 0 0 0,0 0 1 0 0,0 0-1 0 0,1-1 0 0 0,-1 1 1 0 0,0 0-1 0 0,0 0 0 0 0,0 0 0 0 0,1 0 1 0 0,-1 0-1 0 0,0 0 0 0 0,0 0 1 0 0,1 0-1 0 0,-1 0 0 0 0,0 0 0 0 0,0-1 1 0 0,0 1-1 0 0,0 0 0 0 0,1 0 1 0 0,-1 0-1 0 0,0 0 0 0 0,0-1 0 0 0,0 1 1 0 0,0 0-1 0 0,0 0 0 0 0,0 0 1 0 0,1-1-1 0 0,-1 1 0 0 0,0 0 1 0 0,0 0-1 0 0,0 0 0 0 0,0-1 0 0 0,0 1 1 0 0,0 0-1 0 0,0 0 0 0 0,0-1 1 0 0,0 1-1 0 0,0 0 0 0 0,0 0 0 0 0,0-1 1 0 0,0 1-1 0 0,0 0 0 0 0,0 0 1 0 0,0 0-1 0 0,0-1 0 0 0,0 1 0 0 0,-1 0 1 0 0,1 0-1 0 0,0 0 0 0 0,0-1 1 0 0,0 1-1 0 0,0 0 0 0 0,-1-8 1067 0 0,1 8-1060 0 0,0-1 1 0 0,1 1-1 0 0,-1-1 0 0 0,0 1 0 0 0,0-1 0 0 0,0 1 1 0 0,0-1-1 0 0,0 1 0 0 0,0-1 0 0 0,0 1 0 0 0,0-1 1 0 0,-1 1-1 0 0,1 0 0 0 0,0-1 0 0 0,0 1 0 0 0,0-1 1 0 0,0 1-1 0 0,-1-1 0 0 0,1 1 0 0 0,0-1 1 0 0,-1 0-1 0 0,0 1 144 0 0,0-1 0 0 0,1 1 0 0 0,-1-1-1 0 0,0 1 1 0 0,0-1 0 0 0,0 1 0 0 0,0 0 0 0 0,0-1 0 0 0,0 1 0 0 0,0 0 0 0 0,0 0 0 0 0,0-1 0 0 0,1 1 0 0 0,-1 0 0 0 0,0 0 0 0 0,0 0 0 0 0,0 0 0 0 0,0 1 0 0 0,0-1-1 0 0,0 0 1 0 0,0 0 0 0 0,0 1 0 0 0,0-1 0 0 0,0 0 0 0 0,-1 1 0 0 0,-27 13 401 0 0,23-10-14 0 0,-2 2-427 0 0,0 0-1 0 0,1 1 1 0 0,0 0 0 0 0,0 0-1 0 0,0 0 1 0 0,1 1 0 0 0,-5 8-1 0 0,6-8-153 0 0,0 0-1 0 0,1 0 0 0 0,0 0 1 0 0,0 0-1 0 0,1 1 0 0 0,0-1 0 0 0,0 1 1 0 0,1 0-1 0 0,0 0 0 0 0,-1 14 0 0 0,3-12-25 0 0,1 0-1 0 0,0-1 0 0 0,1 0 0 0 0,0 1 0 0 0,1-1 0 0 0,7 19 0 0 0,-8-23 0 0 0,1 0-1 0 0,0 0 1 0 0,0-1 0 0 0,1 1-1 0 0,-1-1 1 0 0,1 0-1 0 0,0 0 1 0 0,0 0 0 0 0,1-1-1 0 0,0 1 1 0 0,-1-1 0 0 0,11 6-1 0 0,-14-9 4 0 0,0-1 0 0 0,0 1-1 0 0,0-1 1 0 0,0 1-1 0 0,0-1 1 0 0,0 1-1 0 0,1-1 1 0 0,-1 0-1 0 0,0 0 1 0 0,0 0 0 0 0,0 1-1 0 0,1-1 1 0 0,-1 0-1 0 0,0 0 1 0 0,0-1-1 0 0,1 1 1 0 0,-1 0-1 0 0,0 0 1 0 0,0-1 0 0 0,2 0-1 0 0,-1 0 3 0 0,0 0 0 0 0,0 0 1 0 0,0 0-1 0 0,-1-1 0 0 0,1 1 0 0 0,-1-1 0 0 0,1 1 0 0 0,-1-1 0 0 0,1 1 0 0 0,1-5 0 0 0,1 0 20 0 0,-1 0-1 0 0,0 0 0 0 0,0-1 0 0 0,-1 1 0 0 0,0-1 0 0 0,2-9 0 0 0,2-16 68 0 0,-2 0 0 0 0,0-38 1 0 0,-4 29-22 0 0,1 4 179 0 0,-5-44 0 0 0,-4-24 1105 0 0,7 101-1271 0 0,1-8 392 0 0,-2-1 0 0 0,0 1 0 0 0,0 0 0 0 0,-5-16 0 0 0,6 27 148 0 0,3 16-562 0 0,1-1 0 0 0,5 22 0 0 0,2 8-9 0 0,22 116-40 0 0,-28-140-10 0 0,0-1 0 0 0,1 0 0 0 0,1 0 0 0 0,1-1 0 0 0,16 33 0 0 0,-22-49-180 0 0,0-1 0 0 0,0 1 1 0 0,-1-1-1 0 0,2 1 0 0 0,-1-1 0 0 0,0 0 0 0 0,0 0 0 0 0,0 1 0 0 0,1-1 0 0 0,-1 0 0 0 0,0 0 0 0 0,1 0 0 0 0,-1 0 0 0 0,1 0 0 0 0,0-1 1 0 0,-1 1-1 0 0,1 0 0 0 0,-1-1 0 0 0,1 1 0 0 0,0-1 0 0 0,0 0 0 0 0,-1 1 0 0 0,1-1 0 0 0,0 0 0 0 0,-1 0 0 0 0,1 0 0 0 0,0 0 1 0 0,0-1-1 0 0,-1 1 0 0 0,1 0 0 0 0,0-1 0 0 0,-1 1 0 0 0,1-1 0 0 0,0 1 0 0 0,1-2 0 0 0,6-5-1582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9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21 10336 0 0,'-6'19'727'0'0,"1"0"1"0"0,-4 27 0 0 0,8-35-156 0 0,0-1 1 0 0,0 0-1 0 0,2 1 1 0 0,-1-1-1 0 0,1 1 1 0 0,3 13-1 0 0,-3-21-443 0 0,0 0 0 0 0,0 0 0 0 0,0 0 0 0 0,0-1 0 0 0,0 1 0 0 0,1 0 0 0 0,-1-1 0 0 0,1 1 0 0 0,0-1 0 0 0,0 1 0 0 0,0-1 0 0 0,0 0 0 0 0,0 0 0 0 0,4 3 0 0 0,-5-4-88 0 0,1 0-1 0 0,-1-1 0 0 0,0 1 0 0 0,1 0 0 0 0,-1-1 0 0 0,1 1 0 0 0,0-1 0 0 0,-1 1 0 0 0,1-1 0 0 0,-1 0 0 0 0,1 0 0 0 0,0 0 0 0 0,-1 0 0 0 0,1 0 0 0 0,-1 0 1 0 0,1 0-1 0 0,0 0 0 0 0,-1-1 0 0 0,1 1 0 0 0,-1 0 0 0 0,1-1 0 0 0,-1 0 0 0 0,1 1 0 0 0,-1-1 0 0 0,1 0 0 0 0,-1 0 0 0 0,1 0 0 0 0,0-1 0 0 0,3-2 26 0 0,0 0-1 0 0,0-1 1 0 0,-1 0-1 0 0,0 0 1 0 0,0 0-1 0 0,0 0 0 0 0,-1-1 1 0 0,0 1-1 0 0,0-1 1 0 0,0 0-1 0 0,-1 0 1 0 0,0 0-1 0 0,3-10 0 0 0,-1 1 2 0 0,0 0 0 0 0,-1 0 0 0 0,0 0 0 0 0,0-20 0 0 0,-5-6-6043 0 0,2 31-434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9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40 2760 0 0,'0'0'7794'0'0,"-2"19"-3955"0"0,-2-1-1942 0 0,3-16-1833 0 0,0 0 0 0 0,0 1 0 0 0,1-1 0 0 0,-1 0 0 0 0,1 0 0 0 0,0 1 0 0 0,0-1 0 0 0,-1 0 0 0 0,2 3 0 0 0,-1-3-45 0 0,0 4 9 0 0,1 0-1 0 0,0 0 1 0 0,0-1-1 0 0,1 1 0 0 0,-1 0 1 0 0,1 0-1 0 0,1-1 1 0 0,-1 1-1 0 0,7 9 0 0 0,-7-11-27 0 0,3 1 0 0 0,-1 1 0 0 0,1-1 0 0 0,7 7 0 0 0,-10-11 0 0 0,0 1 0 0 0,0-1 0 0 0,0 0 0 0 0,0 0 0 0 0,0 0 0 0 0,0 0 0 0 0,1 0 0 0 0,-1 0 0 0 0,0-1 0 0 0,1 1 0 0 0,-1-1 0 0 0,0 1 0 0 0,6-1 0 0 0,-6 0 27 0 0,-1 0-1 0 0,1 0 0 0 0,0 0 0 0 0,0-1 0 0 0,0 1 0 0 0,0 0 0 0 0,0-1 0 0 0,-1 0 0 0 0,1 1 0 0 0,0-1 1 0 0,0 0-1 0 0,-1 0 0 0 0,1 0 0 0 0,0 0 0 0 0,-1 0 0 0 0,3-3 0 0 0,-2 2 19 0 0,0 0 0 0 0,0-1 1 0 0,0 0-1 0 0,-1 1 0 0 0,1-1 0 0 0,-1 0 0 0 0,0 1 1 0 0,0-1-1 0 0,2-6 0 0 0,-1-4 128 0 0,0-1 1 0 0,-1 1-1 0 0,-1-27 1 0 0,0 24-92 0 0,-1 3 377 0 0,0 0 0 0 0,-1-1-1 0 0,-5-20 1 0 0,6 41-182 0 0,0-1 0 0 0,1 1 0 0 0,0 0 0 0 0,0-1 0 0 0,0 1 0 0 0,2 6 0 0 0,1-3-295 0 0,4 11 52 0 0,11 24 1 0 0,-15-40-49 0 0,-1 0 0 0 0,1-1 0 0 0,-1 1 0 0 0,1-1 0 0 0,1 1 0 0 0,-1-1 0 0 0,1 0 0 0 0,-1 0 0 0 0,1-1 0 0 0,8 7 0 0 0,-12-10-113 0 0,1 0 0 0 0,-1 0 0 0 0,1 0-1 0 0,-1 0 1 0 0,0 0 0 0 0,1 0 0 0 0,-1 0 0 0 0,1 0 0 0 0,-1 0 0 0 0,1 0-1 0 0,-1-1 1 0 0,1 1 0 0 0,-1 0 0 0 0,0 0 0 0 0,1 0 0 0 0,-1 0 0 0 0,1-1-1 0 0,-1 1 1 0 0,0 0 0 0 0,1 0 0 0 0,-1-1 0 0 0,0 1 0 0 0,1 0 0 0 0,-1-1-1 0 0,0 1 1 0 0,1 0 0 0 0,-1-1 0 0 0,0 1 0 0 0,0 0 0 0 0,0-1-1 0 0,1 1 1 0 0,-1-1 0 0 0,0 1 0 0 0,0-1 0 0 0,0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56 9272 0 0,'0'0'422'0'0,"-8"-7"156"0"0,5 1-311 0 0,0 2 571 0 0,1 0-1 0 0,-1 0 0 0 0,1 0 0 0 0,-7-7 0 0 0,4-1 1793 0 0,5 8-900 0 0,1 10-1213 0 0,15 55-357 0 0,-10-42-139 0 0,-1 0 1 0 0,0 1-1 0 0,1 22 0 0 0,-5-33-12 0 0,1 1 0 0 0,1 0-1 0 0,-1-1 1 0 0,2 1 0 0 0,-1-1-1 0 0,1 0 1 0 0,8 13 0 0 0,-11-21-137 0 0,-1 0-5 0 0,1-1 150 0 0,-1 0 0 0 0,1 1 0 0 0,0-1 0 0 0,-1 0 0 0 0,1 1 0 0 0,0-1 0 0 0,-1 0 0 0 0,1 0 0 0 0,0 0 0 0 0,-1 0 0 0 0,1 0 0 0 0,0 0 0 0 0,-1 0 0 0 0,1 0 0 0 0,0 0 0 0 0,-1 0 0 0 0,2 0 0 0 0,14-3 614 0 0,-13 1-563 0 0,1-1 0 0 0,-1 1 0 0 0,1-1 0 0 0,-1 0 0 0 0,0 0 0 0 0,0-1 0 0 0,0 1 0 0 0,-1-1 0 0 0,1 1 0 0 0,-1-1 0 0 0,4-7 1 0 0,6-8-48 0 0,-11 17-56 0 0,2-2 273 0 0,1-1 1 0 0,-1 0 0 0 0,1 1-1 0 0,0-1 1 0 0,0 1-1 0 0,0 0 1 0 0,1 1 0 0 0,8-7-1 0 0,-12 10-231 0 0,0 0 0 0 0,-1 0 0 0 0,1 0 0 0 0,0 0 0 0 0,-1 0 0 0 0,1 0 0 0 0,0 1-1 0 0,-1-1 1 0 0,1 0 0 0 0,-1 0 0 0 0,1 0 0 0 0,0 1 0 0 0,-1-1 0 0 0,1 0 0 0 0,-1 1 0 0 0,1-1 0 0 0,-1 0-1 0 0,1 1 1 0 0,-1-1 0 0 0,1 1 0 0 0,-1-1 0 0 0,1 1 0 0 0,8 10-131 0 0,-7-8 123 0 0,-1 0 0 0 0,1 0 0 0 0,-1 0 0 0 0,0 0 0 0 0,0 0 1 0 0,0 1-1 0 0,-1-1 0 0 0,1 0 0 0 0,-1 0 0 0 0,0 0 0 0 0,0 1 0 0 0,0 4 0 0 0,-1 5 2 0 0,-6 22 0 0 0,6-28-2 0 0,0-3-113 0 0,0-1 0 0 0,-1 1 0 0 0,0 0-1 0 0,1-1 1 0 0,-1 0 0 0 0,0 1 0 0 0,-1-1-1 0 0,1 0 1 0 0,0 0 0 0 0,-1 0 0 0 0,0 0-1 0 0,0 0 1 0 0,0-1 0 0 0,0 1 0 0 0,-6 3-1 0 0,9-6 14 0 0,-1 0 0 0 0,1 0 0 0 0,0 0 0 0 0,-1 0 0 0 0,1-1-1 0 0,-1 1 1 0 0,1 0 0 0 0,0 0 0 0 0,-1 0 0 0 0,1 0 0 0 0,0 0 0 0 0,-1-1-1 0 0,1 1 1 0 0,0 0 0 0 0,-1 0 0 0 0,1 0 0 0 0,0-1 0 0 0,-1 1 0 0 0,1 0-1 0 0,0-1 1 0 0,0 1 0 0 0,-1 0 0 0 0,1-1 0 0 0,0 1 0 0 0,0 0 0 0 0,0-1-1 0 0,-1 0 1 0 0,0 0-691 0 0,-5-4-876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5984 0 0,'0'0'464'0'0,"8"11"3322"0"0,0 24 2333 0 0,2 1-3959 0 0,8 31-1258 0 0,-8-27-702 0 0,-6-28-153 0 0,-1 1 0 0 0,2 14-1 0 0,-3-12-111 0 0,1 0-1 0 0,0 0 1 0 0,1 0-1 0 0,0 0 0 0 0,2-1 1 0 0,0 1-1 0 0,0-1 0 0 0,12 18 1 0 0,-4-16-5567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35 165 2760 0 0,'1'0'8550'0'0,"6"-1"-6983"0"0,-5 0-1298 0 0,0 0 1 0 0,0 0 0 0 0,0 0-1 0 0,0 0 1 0 0,0-1-1 0 0,0 1 1 0 0,-1-1-1 0 0,1 1 1 0 0,0-1-1 0 0,-1 1 1 0 0,1-1-1 0 0,-1 0 1 0 0,3-3 0 0 0,-1-1 84 0 0,-1 0 1 0 0,1-1 0 0 0,2-7 0 0 0,4-11 430 0 0,-8 22-682 0 0,0-1 0 0 0,-1 1 0 0 0,1-1-1 0 0,-1 1 1 0 0,1-1 0 0 0,-1 1-1 0 0,0-1 1 0 0,0 1 0 0 0,-1-1 0 0 0,1 1-1 0 0,-1-1 1 0 0,1 1 0 0 0,-1-1 0 0 0,0 1-1 0 0,-1-1 1 0 0,1 1 0 0 0,0 0-1 0 0,-1 0 1 0 0,0 0 0 0 0,0 0 0 0 0,-2-3-1 0 0,3 5-73 0 0,1 1-1 0 0,-1-1 0 0 0,1 1 1 0 0,-1 0-1 0 0,1-1 0 0 0,-1 1 1 0 0,1-1-1 0 0,-1 1 0 0 0,0 0 1 0 0,1 0-1 0 0,-1-1 1 0 0,1 1-1 0 0,-1 0 0 0 0,0 0 1 0 0,1 0-1 0 0,-1 0 0 0 0,0 0 1 0 0,1 0-1 0 0,-1 0 0 0 0,0 0 1 0 0,1 0-1 0 0,-1 0 0 0 0,0 0 1 0 0,-1 0 25 0 0,0 1 0 0 0,0 0 1 0 0,0 0-1 0 0,0-1 0 0 0,0 1 1 0 0,1 0-1 0 0,-1 0 0 0 0,-1 2 1 0 0,-2 0 53 0 0,1 1 1 0 0,0 0-1 0 0,0 0 0 0 0,0 1 1 0 0,-3 4-1 0 0,5-5-79 0 0,-1 0 0 0 0,1-1-1 0 0,1 1 1 0 0,-1 0 0 0 0,1 0-1 0 0,-1 0 1 0 0,1 0 0 0 0,0 0-1 0 0,0 5 1 0 0,0 1 67 0 0,1 1 0 0 0,2 13 0 0 0,-1-11-79 0 0,0-9 31 0 0,-1 0-1 0 0,1-1 0 0 0,0 1 1 0 0,0 0-1 0 0,0 0 0 0 0,1-1 1 0 0,0 1-1 0 0,-1 0 1 0 0,1-1-1 0 0,0 0 0 0 0,1 1 1 0 0,-1-1-1 0 0,0 0 0 0 0,1 0 1 0 0,0 0-1 0 0,0-1 0 0 0,0 1 1 0 0,0-1-1 0 0,0 1 1 0 0,5 2-1 0 0,-5-4-12 0 0,0 1 0 0 0,0-1 0 0 0,0 0-1 0 0,0 0 1 0 0,0 0 0 0 0,0 0 0 0 0,0 0 0 0 0,0-1 0 0 0,0 0 0 0 0,0 1-1 0 0,0-1 1 0 0,1 0 0 0 0,-1 0 0 0 0,0-1 0 0 0,0 1 0 0 0,0-1 0 0 0,0 1 0 0 0,0-1-1 0 0,0 0 1 0 0,0 0 0 0 0,0-1 0 0 0,0 1 0 0 0,0 0 0 0 0,-1-1 0 0 0,6-3 0 0 0,-5 2-254 0 0,27-22-1035 0 0,-12 7-5231 0 0,-3 5-1034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4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52 193 3680 0 0,'0'0'2862'0'0,"-5"-15"1136"0"0,3-4-2568 0 0,2 17-1230 0 0,0-1 1 0 0,0 0-1 0 0,-1 0 1 0 0,1 0-1 0 0,-1 0 0 0 0,1 1 1 0 0,-1-1-1 0 0,0 0 0 0 0,0 1 1 0 0,-2-4-1 0 0,0 1 162 0 0,0-1 0 0 0,1 1 0 0 0,-1-1 1 0 0,1 0-1 0 0,1 0 0 0 0,-1 0 0 0 0,-1-11 0 0 0,-3-10 764 0 0,1 6-383 0 0,0 4-145 0 0,4 13-505 0 0,1 5-237 0 0,0 8 144 0 0,1 0-1 0 0,3 15 0 0 0,2 6 63 0 0,-4-6 0 0 0,5 62-968 0 0,-8-91 942 0 0,0 3 8 0 0,0-1 0 0 0,1 0-1 0 0,-1 0 1 0 0,1 0 0 0 0,0 1-1 0 0,0-1 1 0 0,0-4 0 0 0,0 3 68 0 0,1 0 1 0 0,-1-1-1 0 0,0 1 1 0 0,-2-9 0 0 0,0-6 274 0 0,2 4-40 0 0,-1-3 62 0 0,3 13 809 0 0,1 18-1231 0 0,1-1 0 0 0,-2 1 0 0 0,1 0 0 0 0,-1 13 0 0 0,-1-23-22 0 0,4 33-345 0 0,-4-39 378 0 0,0 1 0 0 0,1-1 0 0 0,-1 0 0 0 0,0 1 0 0 0,-1-1 0 0 0,2-3 0 0 0,-1-8 2 0 0,1 2 21 0 0,-1 0 1 0 0,0 0-1 0 0,-2-17 1 0 0,0 22 44 0 0,1 0-1 0 0,1-1 1 0 0,1-11 0 0 0,1-11 632 0 0,5 33-569 0 0,-4 2-143 0 0,-1 0 0 0 0,0 0 0 0 0,0 0-1 0 0,-1 1 1 0 0,1-1 0 0 0,-1 0 0 0 0,0 1 0 0 0,2 11-1 0 0,-3-13-89 0 0,7 26-517 0 0,-5-14 687 0 0,1-1 0 0 0,12 29-1 0 0,-15-43-65 0 0,-1 0 0 0 0,1 1 0 0 0,-1-1 0 0 0,0 0 0 0 0,1 1 0 0 0,-1-1 0 0 0,0 1 0 0 0,0-1 0 0 0,0 2 0 0 0,0-2 0 0 0,0-2 0 0 0,0 1 0 0 0,0 0 0 0 0,0 0 0 0 0,0 0 0 0 0,0 0 0 0 0,0 0 0 0 0,0 0 0 0 0,0 0 0 0 0,0 0 0 0 0,1 0 0 0 0,-1 0 0 0 0,0-1 0 0 0,0 1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1 0 0 0,0-1 0 0 0,0 0 0 0 0,0 0 0 0 0,0 0 0 0 0,0 0 0 0 0,0 0 0 0 0,0 0 0 0 0,0 0 0 0 0,0 0 0 0 0,0 0 0 0 0,0 0 0 0 0,0 1 0 0 0,0-1 0 0 0,0 0 0 0 0,7-9 0 0 0,-6 7 0 0 0,1-2 5 0 0,-1 1 0 0 0,1-1-1 0 0,-1 0 1 0 0,0 0-1 0 0,-1 0 1 0 0,1 0 0 0 0,-1 0-1 0 0,1 0 1 0 0,-1 0-1 0 0,-1-7 1 0 0,2-15 126 0 0,4-20 225 0 0,-4 37-269 0 0,0 5-38 0 0,-1 1 0 0 0,1 0 0 0 0,-1-1 0 0 0,1 1-1 0 0,0 0 1 0 0,2-4 0 0 0,-3 7-43 0 0,0 0-1 0 0,0 0 1 0 0,0 0-1 0 0,0-1 1 0 0,0 1 0 0 0,1 0-1 0 0,-1 0 1 0 0,0 0-1 0 0,0 0 1 0 0,0 0 0 0 0,0 0-1 0 0,0 0 1 0 0,0 0-1 0 0,0-1 1 0 0,0 1 0 0 0,1 0-1 0 0,-1 0 1 0 0,0 0-1 0 0,0 0 1 0 0,0 0 0 0 0,0 0-1 0 0,0 0 1 0 0,0 0-1 0 0,1 0 1 0 0,-1 0-1 0 0,0 0 1 0 0,0 0 0 0 0,0 0-1 0 0,0 0 1 0 0,0 0-1 0 0,1 0 1 0 0,-1 0 0 0 0,0 0-1 0 0,0 0 1 0 0,0 0-1 0 0,0 0 1 0 0,0 0 0 0 0,0 0-1 0 0,1 1 1 0 0,-1-1-1 0 0,0 0 1 0 0,0 0 0 0 0,0 0-1 0 0,0 0 1 0 0,0 0-1 0 0,0 0 1 0 0,0 0 0 0 0,0 0-1 0 0,0 0 1 0 0,1 1-1 0 0,-1-1 1 0 0,0 0 0 0 0,0 0-1 0 0,7 12 89 0 0,4 16-227 0 0,-5 0-99 0 0,8 39-483 0 0,-5-19 291 0 0,-9-47 803 0 0,1-2-508 0 0,0 0 113 0 0,0 0 0 0 0,0 0 1 0 0,-1 0-1 0 0,1 0 1 0 0,0 0-1 0 0,-1 0 0 0 0,1 0 1 0 0,-1 0-1 0 0,1 0 0 0 0,-1 0 1 0 0,0 0-1 0 0,1-1 1 0 0,-1 1-1 0 0,0 0 0 0 0,0 0 1 0 0,0-2-1 0 0,5-24 497 0 0,-3 16-409 0 0,0 0 0 0 0,0-13 0 0 0,-2 16 15 0 0,0 1-1 0 0,1-1 1 0 0,0 1-1 0 0,1-1 1 0 0,-1 1-1 0 0,5-10 1 0 0,-6 16 135 0 0,9 12-126 0 0,0 11-125 0 0,-1-4-10 0 0,-1 0 1 0 0,7 26 0 0 0,3 3 28 0 0,-16-40-33 0 0,3-2 20 0 0,-4-5 19 0 0,1 1-1 0 0,-1-1 0 0 0,1 0 1 0 0,-1 0-1 0 0,1 0 1 0 0,0 0-1 0 0,-1 0 0 0 0,1 0 1 0 0,-1 0-1 0 0,1 0 1 0 0,0 0-1 0 0,-1 0 0 0 0,1 0 1 0 0,-1 0-1 0 0,1 0 1 0 0,0 0-1 0 0,-1 0 0 0 0,1-1 1 0 0,-1 1-1 0 0,1 0 1 0 0,-1 0-1 0 0,1-1 0 0 0,-1 1 1 0 0,1 0-1 0 0,-1-1 1 0 0,1 1-1 0 0,0-1 0 0 0,12-11 13 0 0,-10 8 13 0 0,-1 1-1 0 0,0-1 1 0 0,1 0 0 0 0,-2 0-1 0 0,1 0 1 0 0,0 0 0 0 0,-1 0-1 0 0,1-7 1 0 0,6-34 124 0 0,-6 31-101 0 0,-1 2-11 0 0,1 0 0 0 0,5-19-1 0 0,-5 27 27 0 0,5 19 6 0 0,2 33-156 0 0,-1 0-10 0 0,-2-23 69 0 0,-6-24 30 0 0,0 1-1 0 0,0 0 1 0 0,0-1-1 0 0,1 1 1 0 0,-2 0 0 0 0,1-1-1 0 0,0 1 1 0 0,0 0-1 0 0,0-1 1 0 0,-1 1-1 0 0,1 0 1 0 0,-2 2-1 0 0,0-1-13 0 0,4-8 12 0 0,0 0 1 0 0,0 1-1 0 0,-1-1 0 0 0,0 0 0 0 0,0 0 0 0 0,1-10 1 0 0,11-46 77 0 0,-6 38-74 0 0,-4 30 0 0 0,-1 9 0 0 0,-3-7 0 0 0,1 0 0 0 0,1 0 0 0 0,-1 0 0 0 0,4 17 0 0 0,-2-14 0 0 0,0-4 0 0 0,1 0 0 0 0,-1 0 0 0 0,1-1 0 0 0,7 13 0 0 0,-10-20 0 0 0,0 1 0 0 0,0-1 0 0 0,0 1 0 0 0,0-1 0 0 0,1 0 0 0 0,-1 1 0 0 0,0-1 0 0 0,0 0 0 0 0,0 0 0 0 0,0 1 0 0 0,0-1 0 0 0,0 0 0 0 0,1 1 0 0 0,-1-1 0 0 0,0 0 0 0 0,0 0 0 0 0,0 1 0 0 0,1-1 0 0 0,-1 0 0 0 0,0 0 0 0 0,1 0 0 0 0,-1 1 0 0 0,0-1 0 0 0,0 0 0 0 0,1 0 0 0 0,-1 0 0 0 0,0 0 0 0 0,1 0 0 0 0,-1 0 0 0 0,0 1 0 0 0,1-1 0 0 0,-1 0 0 0 0,0 0 0 0 0,1 0 0 0 0,-1 0 0 0 0,0 0 0 0 0,0 0 0 0 0,1 0 0 0 0,-1 0 0 0 0,1 0 0 0 0,0 0 0 0 0,0-1 0 0 0,-1 1 0 0 0,1 0 0 0 0,0 0 0 0 0,0 0 0 0 0,-1 0 0 0 0,1 0 0 0 0,0-1 0 0 0,0 1 0 0 0,-1 0 0 0 0,1-1 0 0 0,-1 1 0 0 0,1-1 0 0 0,0 1 0 0 0,-1 0 0 0 0,1-1 0 0 0,-1 1 0 0 0,1-1 0 0 0,-1 0 0 0 0,1 1 0 0 0,-1-1 0 0 0,1 1 0 0 0,0-2 0 0 0,-1 1 0 0 0,1 0 0 0 0,0 0 0 0 0,0-1 0 0 0,-1 1 0 0 0,1-1 0 0 0,0 1 0 0 0,-1-1 0 0 0,1 1 0 0 0,-1-1 0 0 0,1 0 0 0 0,-1 1 0 0 0,0-1 0 0 0,0 0 0 0 0,0-2 0 0 0,2-10 0 0 0,0 9-7 0 0,-1-1 0 0 0,-1 1 0 0 0,1-1 0 0 0,-1-8 0 0 0,0 9 85 0 0,0 0-1 0 0,1 0 0 0 0,-1 0 1 0 0,1-1-1 0 0,2-5 1 0 0,-2 8 77 0 0,-1 1 0 0 0,1-1 0 0 0,-1 1 0 0 0,1-1 0 0 0,-1 1 0 0 0,0-1 0 0 0,0 1 0 0 0,0-4 0 0 0,0-2 30 0 0,0 7-308 0 0,2 14-452 0 0,1-6 575 0 0,-1 0 0 0 0,-1 0 0 0 0,1 0 0 0 0,-1 1 0 0 0,-1-1 0 0 0,1 9 0 0 0,9-67-192 0 0,-3 21-92 0 0,-5 24 132 0 0,0 1 1 0 0,-1 0 0 0 0,0-1-1 0 0,1-10 1 0 0,-2 11-146 0 0,0 1-1 0 0,1-1 1 0 0,0 1 0 0 0,-1-1-1 0 0,3-6 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png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18.xml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3.xml"/><Relationship Id="rId30" Type="http://schemas.openxmlformats.org/officeDocument/2006/relationships/image" Target="../media/image1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56" Type="http://schemas.openxmlformats.org/officeDocument/2006/relationships/image" Target="../media/image32.png"/><Relationship Id="rId64" Type="http://schemas.openxmlformats.org/officeDocument/2006/relationships/image" Target="../media/image36.png"/><Relationship Id="rId8" Type="http://schemas.openxmlformats.org/officeDocument/2006/relationships/image" Target="../media/image8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20" Type="http://schemas.openxmlformats.org/officeDocument/2006/relationships/image" Target="../media/image14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9.png"/><Relationship Id="rId31" Type="http://schemas.openxmlformats.org/officeDocument/2006/relationships/customXml" Target="../ink/ink15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10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Spring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10 due Wednesday @ </a:t>
            </a:r>
            <a:r>
              <a:rPr lang="en-US" dirty="0" err="1"/>
              <a:t>8am</a:t>
            </a:r>
            <a:endParaRPr lang="en-US" dirty="0"/>
          </a:p>
          <a:p>
            <a:r>
              <a:rPr lang="en-US" dirty="0" err="1"/>
              <a:t>PA3</a:t>
            </a:r>
            <a:r>
              <a:rPr lang="en-US" dirty="0"/>
              <a:t> due Wednesday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Survey 4 due tonight @ </a:t>
            </a:r>
            <a:r>
              <a:rPr lang="en-US" dirty="0" err="1"/>
              <a:t>11:59pm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0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4E78-EA24-421C-8853-BB05A72D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WeeklyPay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B527-C90C-4A28-A662-450CD2F8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weeklyPay</a:t>
            </a:r>
            <a:r>
              <a:rPr lang="en-US" dirty="0"/>
              <a:t>: takes a number of hours worked and an hourly rate, and returns the pay with overtime (over 40 hours) counting as double the rate</a:t>
            </a:r>
          </a:p>
        </p:txBody>
      </p:sp>
    </p:spTree>
    <p:extLst>
      <p:ext uri="{BB962C8B-B14F-4D97-AF65-F5344CB8AC3E}">
        <p14:creationId xmlns:p14="http://schemas.microsoft.com/office/powerpoint/2010/main" val="81341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DB48B0-A472-47F9-A504-BEC232C55D85}"/>
                  </a:ext>
                </a:extLst>
              </p14:cNvPr>
              <p14:cNvContentPartPr/>
              <p14:nvPr/>
            </p14:nvContentPartPr>
            <p14:xfrm>
              <a:off x="2283527" y="3337170"/>
              <a:ext cx="172080" cy="82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DB48B0-A472-47F9-A504-BEC232C55D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4887" y="3328170"/>
                <a:ext cx="1897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9CC19B-19AC-4F66-BDCD-3F67AA032AF0}"/>
                  </a:ext>
                </a:extLst>
              </p14:cNvPr>
              <p14:cNvContentPartPr/>
              <p14:nvPr/>
            </p14:nvContentPartPr>
            <p14:xfrm>
              <a:off x="2288567" y="3521850"/>
              <a:ext cx="4680" cy="1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9CC19B-19AC-4F66-BDCD-3F67AA032A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9567" y="3513210"/>
                <a:ext cx="2232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00E889-000A-4CAC-92F0-94835C5F16CF}"/>
              </a:ext>
            </a:extLst>
          </p:cNvPr>
          <p:cNvGrpSpPr/>
          <p:nvPr/>
        </p:nvGrpSpPr>
        <p:grpSpPr>
          <a:xfrm>
            <a:off x="1686287" y="3265170"/>
            <a:ext cx="471600" cy="204840"/>
            <a:chOff x="1686287" y="3265170"/>
            <a:chExt cx="47160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FA7D9E-1D6D-4E74-8171-F1D95D607067}"/>
                    </a:ext>
                  </a:extLst>
                </p14:cNvPr>
                <p14:cNvContentPartPr/>
                <p14:nvPr/>
              </p14:nvContentPartPr>
              <p14:xfrm>
                <a:off x="1686287" y="3269850"/>
                <a:ext cx="108720" cy="200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FA7D9E-1D6D-4E74-8171-F1D95D6070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7287" y="3260850"/>
                  <a:ext cx="126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DD15F1-6467-4B06-822B-76B88A096EA1}"/>
                    </a:ext>
                  </a:extLst>
                </p14:cNvPr>
                <p14:cNvContentPartPr/>
                <p14:nvPr/>
              </p14:nvContentPartPr>
              <p14:xfrm>
                <a:off x="1794287" y="3351210"/>
                <a:ext cx="53280" cy="8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DD15F1-6467-4B06-822B-76B88A096E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85287" y="3342210"/>
                  <a:ext cx="70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9470B7-C4B3-41C1-9878-30221DC232A6}"/>
                    </a:ext>
                  </a:extLst>
                </p14:cNvPr>
                <p14:cNvContentPartPr/>
                <p14:nvPr/>
              </p14:nvContentPartPr>
              <p14:xfrm>
                <a:off x="1879607" y="3360570"/>
                <a:ext cx="77040" cy="77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9470B7-C4B3-41C1-9878-30221DC232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70607" y="3351570"/>
                  <a:ext cx="9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3C2C88-6235-4DEB-B617-2C31E8C8E308}"/>
                    </a:ext>
                  </a:extLst>
                </p14:cNvPr>
                <p14:cNvContentPartPr/>
                <p14:nvPr/>
              </p14:nvContentPartPr>
              <p14:xfrm>
                <a:off x="1949447" y="3288570"/>
                <a:ext cx="83160" cy="114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3C2C88-6235-4DEB-B617-2C31E8C8E3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40807" y="3279570"/>
                  <a:ext cx="100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984446-13D4-4232-AE74-2551E1A007B8}"/>
                    </a:ext>
                  </a:extLst>
                </p14:cNvPr>
                <p14:cNvContentPartPr/>
                <p14:nvPr/>
              </p14:nvContentPartPr>
              <p14:xfrm>
                <a:off x="2028647" y="3265170"/>
                <a:ext cx="48240" cy="146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984446-13D4-4232-AE74-2551E1A007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0007" y="3256530"/>
                  <a:ext cx="65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5A7DDA-6A92-42D3-90D3-D163854465DE}"/>
                    </a:ext>
                  </a:extLst>
                </p14:cNvPr>
                <p14:cNvContentPartPr/>
                <p14:nvPr/>
              </p14:nvContentPartPr>
              <p14:xfrm>
                <a:off x="2086247" y="3328890"/>
                <a:ext cx="71640" cy="79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5A7DDA-6A92-42D3-90D3-D163854465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7247" y="3320250"/>
                  <a:ext cx="8928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3A6D31-3473-435F-B8A5-587F8544EA30}"/>
                  </a:ext>
                </a:extLst>
              </p14:cNvPr>
              <p14:cNvContentPartPr/>
              <p14:nvPr/>
            </p14:nvContentPartPr>
            <p14:xfrm>
              <a:off x="2295767" y="3326010"/>
              <a:ext cx="199440" cy="87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3A6D31-3473-435F-B8A5-587F8544EA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7127" y="3317010"/>
                <a:ext cx="21708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9B4BCF4-4428-4EE3-92A2-9DF05320016A}"/>
              </a:ext>
            </a:extLst>
          </p:cNvPr>
          <p:cNvGrpSpPr/>
          <p:nvPr/>
        </p:nvGrpSpPr>
        <p:grpSpPr>
          <a:xfrm>
            <a:off x="2455607" y="1835970"/>
            <a:ext cx="61200" cy="130320"/>
            <a:chOff x="2455607" y="1835970"/>
            <a:chExt cx="6120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F669FB-DA13-4AD1-9D7D-57A35ECA7D2A}"/>
                    </a:ext>
                  </a:extLst>
                </p14:cNvPr>
                <p14:cNvContentPartPr/>
                <p14:nvPr/>
              </p14:nvContentPartPr>
              <p14:xfrm>
                <a:off x="2489807" y="1835970"/>
                <a:ext cx="21240" cy="13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F669FB-DA13-4AD1-9D7D-57A35ECA7D2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81167" y="1826970"/>
                  <a:ext cx="38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D34069-891B-4444-A08A-833A106A0700}"/>
                    </a:ext>
                  </a:extLst>
                </p14:cNvPr>
                <p14:cNvContentPartPr/>
                <p14:nvPr/>
              </p14:nvContentPartPr>
              <p14:xfrm>
                <a:off x="2455607" y="1906890"/>
                <a:ext cx="61200" cy="59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D34069-891B-4444-A08A-833A106A07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6967" y="1897890"/>
                  <a:ext cx="78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8589</TotalTime>
  <Words>68</Words>
  <Application>Microsoft Office PowerPoint</Application>
  <PresentationFormat>On-screen Show (16:9)</PresentationFormat>
  <Paragraphs>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CSE 11  Accelerated Intro to Programming Lecture 10</vt:lpstr>
      <vt:lpstr>Announcements</vt:lpstr>
      <vt:lpstr>WeeklyPay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339</cp:revision>
  <dcterms:modified xsi:type="dcterms:W3CDTF">2021-04-19T04:31:07Z</dcterms:modified>
</cp:coreProperties>
</file>